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6" r:id="rId21"/>
    <p:sldId id="347" r:id="rId22"/>
    <p:sldId id="344" r:id="rId23"/>
    <p:sldId id="288" r:id="rId24"/>
    <p:sldId id="309" r:id="rId2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28/09/2019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28/09/2019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28/09/2019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JULIO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33" y="1999311"/>
            <a:ext cx="7517019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9" y="1920619"/>
            <a:ext cx="7030316" cy="40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3" y="1799496"/>
            <a:ext cx="7740706" cy="39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1700202"/>
            <a:ext cx="8686799" cy="42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52" y="2006653"/>
            <a:ext cx="6791533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6" y="1943873"/>
            <a:ext cx="9019713" cy="33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7" y="1870003"/>
            <a:ext cx="8948691" cy="35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3" y="2037906"/>
            <a:ext cx="8851037" cy="32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2" y="1854529"/>
            <a:ext cx="8925095" cy="34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85" y="1835071"/>
            <a:ext cx="6881060" cy="413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7" y="1979311"/>
            <a:ext cx="8263317" cy="37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8" y="1770116"/>
            <a:ext cx="8410708" cy="39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53" y="2074769"/>
            <a:ext cx="6297770" cy="37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28/09/2019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83" y="1826256"/>
            <a:ext cx="7492633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104</Orden>
    <Formato xmlns="8cf1b8fd-72df-4c21-8306-a5f720778edf">/Style%20Library/Images/ppt.svg</Forma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8cf1b8fd-72df-4c21-8306-a5f720778edf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15982</TotalTime>
  <Words>340</Words>
  <Application>Microsoft Office PowerPoint</Application>
  <PresentationFormat>Presentación en pantalla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JULIO 2019</dc:title>
  <dc:creator>CAMILO</dc:creator>
  <cp:lastModifiedBy>Jesika Soto Rodriguez</cp:lastModifiedBy>
  <cp:revision>376</cp:revision>
  <cp:lastPrinted>2016-11-09T21:48:51Z</cp:lastPrinted>
  <dcterms:created xsi:type="dcterms:W3CDTF">2015-08-10T15:28:24Z</dcterms:created>
  <dcterms:modified xsi:type="dcterms:W3CDTF">2019-09-28T18:13:58Z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